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0"/>
  </p:notesMasterIdLst>
  <p:sldIdLst>
    <p:sldId id="256" r:id="rId2"/>
    <p:sldId id="264" r:id="rId3"/>
    <p:sldId id="265" r:id="rId4"/>
    <p:sldId id="258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02" autoAdjust="0"/>
    <p:restoredTop sz="94638" autoAdjust="0"/>
  </p:normalViewPr>
  <p:slideViewPr>
    <p:cSldViewPr>
      <p:cViewPr>
        <p:scale>
          <a:sx n="82" d="100"/>
          <a:sy n="82" d="100"/>
        </p:scale>
        <p:origin x="-102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E51496-2F15-4364-9B25-813BBE46D11B}" type="datetimeFigureOut">
              <a:rPr lang="en-SG" smtClean="0"/>
              <a:t>13/7/2011</a:t>
            </a:fld>
            <a:endParaRPr lang="en-S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433BD2-5C29-435C-9F09-29183C2769BE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574349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08BDC-E0D7-48D2-9315-1F5833BDC654}" type="datetime1">
              <a:rPr lang="en-SG" smtClean="0"/>
              <a:t>13/7/2011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SG" smtClean="0"/>
              <a:t> </a:t>
            </a:r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D8F2-0C26-4760-BEAF-0A57C133862F}" type="slidenum">
              <a:rPr lang="en-SG" smtClean="0"/>
              <a:pPr/>
              <a:t>‹#›</a:t>
            </a:fld>
            <a:endParaRPr lang="en-SG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06972-F749-42C0-89A2-71A34FD67481}" type="datetime1">
              <a:rPr lang="en-SG" smtClean="0"/>
              <a:t>13/7/2011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SG" smtClean="0"/>
              <a:t> </a:t>
            </a:r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D8F2-0C26-4760-BEAF-0A57C133862F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422FF-3242-42AD-91C5-98B37B4FB096}" type="datetime1">
              <a:rPr lang="en-SG" smtClean="0"/>
              <a:t>13/7/2011</a:t>
            </a:fld>
            <a:endParaRPr lang="en-SG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SG" smtClean="0"/>
              <a:t> </a:t>
            </a:r>
            <a:endParaRPr lang="en-SG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D8F2-0C26-4760-BEAF-0A57C133862F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D1F7B-EB11-4DE1-9B30-16C1377AA9EC}" type="datetime1">
              <a:rPr lang="en-SG" smtClean="0"/>
              <a:t>13/7/2011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SG" smtClean="0"/>
              <a:t> </a:t>
            </a:r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D8F2-0C26-4760-BEAF-0A57C133862F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019B-B768-4D61-A723-9BD78B9AE124}" type="datetime1">
              <a:rPr lang="en-SG" smtClean="0"/>
              <a:t>13/7/2011</a:t>
            </a:fld>
            <a:endParaRPr lang="en-S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SG" smtClean="0"/>
              <a:t> </a:t>
            </a:r>
            <a:endParaRPr lang="en-S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D8F2-0C26-4760-BEAF-0A57C133862F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C337E-C00F-4325-9787-28B7E7415AA0}" type="datetime1">
              <a:rPr lang="en-SG" smtClean="0"/>
              <a:t>13/7/2011</a:t>
            </a:fld>
            <a:endParaRPr lang="en-S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SG" smtClean="0"/>
              <a:t> </a:t>
            </a:r>
            <a:endParaRPr lang="en-S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D8F2-0C26-4760-BEAF-0A57C133862F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07BC2-D2B4-4434-8A77-0C95647EA20A}" type="datetime1">
              <a:rPr lang="en-SG" smtClean="0"/>
              <a:t>13/7/2011</a:t>
            </a:fld>
            <a:endParaRPr lang="en-S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SG" smtClean="0"/>
              <a:t> </a:t>
            </a:r>
            <a:endParaRPr lang="en-S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D8F2-0C26-4760-BEAF-0A57C133862F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11A59-2CA1-48DB-BAA5-D4738FF99128}" type="datetime1">
              <a:rPr lang="en-SG" smtClean="0"/>
              <a:t>13/7/2011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SG" smtClean="0"/>
              <a:t> </a:t>
            </a:r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D8F2-0C26-4760-BEAF-0A57C133862F}" type="slidenum">
              <a:rPr lang="en-SG" smtClean="0"/>
              <a:pPr/>
              <a:t>‹#›</a:t>
            </a:fld>
            <a:endParaRPr lang="en-SG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C6DEA-00E4-4EA6-8EBF-2FE61BA543E1}" type="datetime1">
              <a:rPr lang="en-SG" smtClean="0"/>
              <a:t>13/7/2011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SG" smtClean="0"/>
              <a:t> </a:t>
            </a:r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D8F2-0C26-4760-BEAF-0A57C133862F}" type="slidenum">
              <a:rPr lang="en-SG" smtClean="0"/>
              <a:pPr/>
              <a:t>‹#›</a:t>
            </a:fld>
            <a:endParaRPr lang="en-SG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5CD85-F8F8-4210-A929-B54BE20C3B78}" type="datetime1">
              <a:rPr lang="en-SG" smtClean="0"/>
              <a:t>13/7/2011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SG" smtClean="0"/>
              <a:t> </a:t>
            </a:r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D8F2-0C26-4760-BEAF-0A57C133862F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DB15-9742-43CA-889E-16DF1ADE2FB4}" type="datetime1">
              <a:rPr lang="en-SG" smtClean="0"/>
              <a:t>13/7/2011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SG" smtClean="0"/>
              <a:t> </a:t>
            </a:r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D8F2-0C26-4760-BEAF-0A57C133862F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A09544B3-1888-4187-A6B0-E52EF311CE80}" type="datetime1">
              <a:rPr lang="en-SG" smtClean="0"/>
              <a:t>13/7/2011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SG" smtClean="0"/>
              <a:t> </a:t>
            </a:r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EB0D8F2-0C26-4760-BEAF-0A57C133862F}" type="slidenum">
              <a:rPr lang="en-SG" smtClean="0"/>
              <a:pPr/>
              <a:t>‹#›</a:t>
            </a:fld>
            <a:endParaRPr lang="en-SG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slide" Target="slide8.xml"/><Relationship Id="rId4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504" y="2060848"/>
            <a:ext cx="4680520" cy="1470025"/>
          </a:xfrm>
        </p:spPr>
        <p:txBody>
          <a:bodyPr>
            <a:normAutofit/>
          </a:bodyPr>
          <a:lstStyle/>
          <a:p>
            <a:pPr algn="ctr"/>
            <a:r>
              <a:rPr lang="en-SG" dirty="0" smtClean="0">
                <a:latin typeface="Britannic Bold" pitchFamily="34" charset="0"/>
              </a:rPr>
              <a:t>What is National </a:t>
            </a:r>
            <a:r>
              <a:rPr lang="en-SG" dirty="0">
                <a:latin typeface="Britannic Bold" pitchFamily="34" charset="0"/>
              </a:rPr>
              <a:t/>
            </a:r>
            <a:br>
              <a:rPr lang="en-SG" dirty="0">
                <a:latin typeface="Britannic Bold" pitchFamily="34" charset="0"/>
              </a:rPr>
            </a:br>
            <a:r>
              <a:rPr lang="en-SG" dirty="0" smtClean="0">
                <a:latin typeface="Britannic Bold" pitchFamily="34" charset="0"/>
              </a:rPr>
              <a:t>service?</a:t>
            </a:r>
            <a:endParaRPr lang="en-SG" dirty="0">
              <a:latin typeface="Britannic Bold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SG" b="1" dirty="0">
                <a:solidFill>
                  <a:schemeClr val="tx1"/>
                </a:solidFill>
                <a:latin typeface="Berlin Sans FB" pitchFamily="34" charset="0"/>
              </a:rPr>
              <a:t>National service</a:t>
            </a:r>
            <a:r>
              <a:rPr lang="en-SG" dirty="0">
                <a:solidFill>
                  <a:schemeClr val="tx1"/>
                </a:solidFill>
                <a:latin typeface="Berlin Sans FB" pitchFamily="34" charset="0"/>
              </a:rPr>
              <a:t> is a common name for mandatory government service </a:t>
            </a:r>
            <a:r>
              <a:rPr lang="en-SG" dirty="0" smtClean="0">
                <a:solidFill>
                  <a:schemeClr val="tx1"/>
                </a:solidFill>
                <a:latin typeface="Berlin Sans FB" pitchFamily="34" charset="0"/>
              </a:rPr>
              <a:t>programmes.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440775" y="2996952"/>
            <a:ext cx="2808312" cy="1008112"/>
          </a:xfrm>
          <a:prstGeom prst="roundRect">
            <a:avLst/>
          </a:prstGeom>
          <a:solidFill>
            <a:schemeClr val="bg2">
              <a:lumMod val="50000"/>
              <a:lumOff val="50000"/>
            </a:schemeClr>
          </a:solidFill>
          <a:ln>
            <a:solidFill>
              <a:srgbClr val="FFFF00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Click anywhere to continue</a:t>
            </a:r>
            <a:endParaRPr lang="en-SG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4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51520" y="5701530"/>
            <a:ext cx="1296144" cy="47378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Exit</a:t>
            </a:r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dirty="0" smtClean="0">
                <a:solidFill>
                  <a:srgbClr val="FFFF00"/>
                </a:solidFill>
              </a:rPr>
              <a:t>Contents</a:t>
            </a:r>
            <a:endParaRPr lang="en-SG" sz="6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Who where involved in National Service?...........................................1</a:t>
            </a:r>
          </a:p>
          <a:p>
            <a:pPr marL="0" indent="0">
              <a:buNone/>
            </a:pPr>
            <a:r>
              <a:rPr lang="en-US" dirty="0" smtClean="0"/>
              <a:t>Who created National Service?............................................................2</a:t>
            </a:r>
          </a:p>
          <a:p>
            <a:pPr marL="0" indent="0">
              <a:buNone/>
            </a:pPr>
            <a:r>
              <a:rPr lang="en-US" dirty="0" smtClean="0"/>
              <a:t>Why National Service was created......................................................3</a:t>
            </a:r>
          </a:p>
          <a:p>
            <a:pPr marL="0" indent="0">
              <a:buNone/>
            </a:pPr>
            <a:r>
              <a:rPr lang="en-US" dirty="0" smtClean="0"/>
              <a:t>How do people think of NS?..................................................................4</a:t>
            </a:r>
          </a:p>
          <a:p>
            <a:pPr marL="0" indent="0">
              <a:buNone/>
            </a:pPr>
            <a:r>
              <a:rPr lang="en-US" dirty="0" smtClean="0"/>
              <a:t>What did the people do before entering NS?...................................5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SG" dirty="0"/>
          </a:p>
        </p:txBody>
      </p:sp>
      <p:sp>
        <p:nvSpPr>
          <p:cNvPr id="7" name="Rounded Rectangle 6"/>
          <p:cNvSpPr/>
          <p:nvPr/>
        </p:nvSpPr>
        <p:spPr>
          <a:xfrm>
            <a:off x="6565" y="-72008"/>
            <a:ext cx="9144000" cy="6930008"/>
          </a:xfrm>
          <a:prstGeom prst="roundRect">
            <a:avLst>
              <a:gd name="adj" fmla="val 0"/>
            </a:avLst>
          </a:prstGeom>
          <a:solidFill>
            <a:schemeClr val="bg1">
              <a:alpha val="7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4" name="Rounded Rectangle 3"/>
          <p:cNvSpPr/>
          <p:nvPr/>
        </p:nvSpPr>
        <p:spPr>
          <a:xfrm>
            <a:off x="5292080" y="3501008"/>
            <a:ext cx="3384376" cy="273630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Click any section to go to it.</a:t>
            </a:r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SG" dirty="0"/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5724128" y="5229200"/>
            <a:ext cx="2520280" cy="79208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Ok</a:t>
            </a:r>
            <a:endParaRPr lang="en-SG" dirty="0"/>
          </a:p>
        </p:txBody>
      </p:sp>
    </p:spTree>
    <p:extLst>
      <p:ext uri="{BB962C8B-B14F-4D97-AF65-F5344CB8AC3E}">
        <p14:creationId xmlns:p14="http://schemas.microsoft.com/office/powerpoint/2010/main" val="318558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shred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dirty="0" smtClean="0">
                <a:solidFill>
                  <a:srgbClr val="FFFF00"/>
                </a:solidFill>
              </a:rPr>
              <a:t>Contents</a:t>
            </a:r>
            <a:endParaRPr lang="en-SG" sz="6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691" y="162035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Who where involved in National Service?...........................................1</a:t>
            </a:r>
          </a:p>
          <a:p>
            <a:pPr marL="0" indent="0">
              <a:buNone/>
            </a:pPr>
            <a:r>
              <a:rPr lang="en-US" dirty="0" smtClean="0"/>
              <a:t>Who created National Service?............................................................2</a:t>
            </a:r>
          </a:p>
          <a:p>
            <a:pPr marL="0" indent="0">
              <a:buNone/>
            </a:pPr>
            <a:r>
              <a:rPr lang="en-US" dirty="0" smtClean="0"/>
              <a:t>Why National Service was created......................................................3</a:t>
            </a:r>
          </a:p>
          <a:p>
            <a:pPr marL="0" indent="0">
              <a:buNone/>
            </a:pPr>
            <a:r>
              <a:rPr lang="en-US" dirty="0" smtClean="0"/>
              <a:t>How do people think of NS?..................................................................4</a:t>
            </a:r>
          </a:p>
          <a:p>
            <a:pPr marL="0" indent="0">
              <a:buNone/>
            </a:pPr>
            <a:r>
              <a:rPr lang="en-US" dirty="0" smtClean="0"/>
              <a:t>What did the people do before entering NS?...................................5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SG" dirty="0"/>
          </a:p>
        </p:txBody>
      </p:sp>
      <p:sp>
        <p:nvSpPr>
          <p:cNvPr id="7" name="Rounded Rectangle 6"/>
          <p:cNvSpPr/>
          <p:nvPr/>
        </p:nvSpPr>
        <p:spPr>
          <a:xfrm>
            <a:off x="251520" y="5701530"/>
            <a:ext cx="1296144" cy="47378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Exit</a:t>
            </a:r>
            <a:endParaRPr lang="en-SG" dirty="0"/>
          </a:p>
        </p:txBody>
      </p:sp>
      <p:sp>
        <p:nvSpPr>
          <p:cNvPr id="8" name="Rectangle 7">
            <a:hlinkClick r:id="rId2" action="ppaction://hlinksldjump"/>
          </p:cNvPr>
          <p:cNvSpPr/>
          <p:nvPr/>
        </p:nvSpPr>
        <p:spPr>
          <a:xfrm>
            <a:off x="524786" y="1667398"/>
            <a:ext cx="8208912" cy="36004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9" name="Rectangle 8">
            <a:hlinkClick r:id="rId3" action="ppaction://hlinksldjump"/>
          </p:cNvPr>
          <p:cNvSpPr/>
          <p:nvPr/>
        </p:nvSpPr>
        <p:spPr>
          <a:xfrm>
            <a:off x="524786" y="2105291"/>
            <a:ext cx="8208912" cy="36004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10" name="Rectangle 9">
            <a:hlinkClick r:id="rId4" action="ppaction://hlinksldjump"/>
          </p:cNvPr>
          <p:cNvSpPr/>
          <p:nvPr/>
        </p:nvSpPr>
        <p:spPr>
          <a:xfrm>
            <a:off x="505496" y="3020319"/>
            <a:ext cx="8208912" cy="36004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11" name="Rectangle 10">
            <a:hlinkClick r:id="rId5" action="ppaction://hlinksldjump"/>
          </p:cNvPr>
          <p:cNvSpPr/>
          <p:nvPr/>
        </p:nvSpPr>
        <p:spPr>
          <a:xfrm>
            <a:off x="505496" y="3428663"/>
            <a:ext cx="8208912" cy="36004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12" name="Rectangle 11">
            <a:hlinkClick r:id="rId6" action="ppaction://hlinksldjump"/>
          </p:cNvPr>
          <p:cNvSpPr/>
          <p:nvPr/>
        </p:nvSpPr>
        <p:spPr>
          <a:xfrm>
            <a:off x="507357" y="2594988"/>
            <a:ext cx="8207051" cy="36452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7042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SG" sz="3600" dirty="0" smtClean="0"/>
              <a:t>Who were involved in National  Service?</a:t>
            </a:r>
            <a:endParaRPr lang="en-SG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SG" dirty="0" smtClean="0"/>
              <a:t>National Service includes all male that have turn 18 to join. Also, they will join National Service for a year. Usually, some are in National Service between their 18 and late 20.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1</a:t>
            </a:r>
            <a:endParaRPr lang="en-SG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Who created National Service?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71612"/>
            <a:ext cx="8258204" cy="4554551"/>
          </a:xfrm>
        </p:spPr>
        <p:txBody>
          <a:bodyPr>
            <a:normAutofit/>
          </a:bodyPr>
          <a:lstStyle/>
          <a:p>
            <a:r>
              <a:rPr lang="en-US" dirty="0" smtClean="0"/>
              <a:t>The  one who created National service is </a:t>
            </a:r>
            <a:r>
              <a:rPr lang="en-US" dirty="0" err="1" smtClean="0"/>
              <a:t>Goh</a:t>
            </a:r>
            <a:r>
              <a:rPr lang="en-US" dirty="0" smtClean="0"/>
              <a:t> </a:t>
            </a:r>
            <a:r>
              <a:rPr lang="en-US" dirty="0" err="1" smtClean="0"/>
              <a:t>Keng</a:t>
            </a:r>
            <a:r>
              <a:rPr lang="en-US" dirty="0" smtClean="0"/>
              <a:t> </a:t>
            </a:r>
            <a:r>
              <a:rPr lang="en-US" dirty="0" err="1" smtClean="0"/>
              <a:t>Swee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                                       2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Why National service was created.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71612"/>
            <a:ext cx="8258204" cy="4554551"/>
          </a:xfrm>
        </p:spPr>
        <p:txBody>
          <a:bodyPr>
            <a:normAutofit/>
          </a:bodyPr>
          <a:lstStyle/>
          <a:p>
            <a:r>
              <a:rPr lang="en-US" dirty="0" smtClean="0"/>
              <a:t>It was because </a:t>
            </a:r>
            <a:r>
              <a:rPr lang="en-US" dirty="0" err="1" smtClean="0"/>
              <a:t>Goh</a:t>
            </a:r>
            <a:r>
              <a:rPr lang="en-US" dirty="0" smtClean="0"/>
              <a:t> </a:t>
            </a:r>
            <a:r>
              <a:rPr lang="en-US" dirty="0" err="1" smtClean="0"/>
              <a:t>Keng</a:t>
            </a:r>
            <a:r>
              <a:rPr lang="en-US" dirty="0" smtClean="0"/>
              <a:t> </a:t>
            </a:r>
            <a:r>
              <a:rPr lang="en-US" dirty="0" err="1" smtClean="0"/>
              <a:t>Swee</a:t>
            </a:r>
            <a:r>
              <a:rPr lang="en-US" dirty="0" smtClean="0"/>
              <a:t> wanted to strengthen Singapore’s  Military and domestics.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                           3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G" dirty="0" smtClean="0"/>
              <a:t>How do people think of NS?</a:t>
            </a:r>
            <a:endParaRPr lang="en-S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There are a few answers, but most say a negative comment.</a:t>
            </a:r>
          </a:p>
          <a:p>
            <a:pPr marL="0" indent="0">
              <a:buNone/>
            </a:pPr>
            <a:endParaRPr lang="en-SG" dirty="0" smtClean="0"/>
          </a:p>
          <a:p>
            <a:r>
              <a:rPr lang="en-SG" dirty="0" smtClean="0"/>
              <a:t>One of the people that go through NS said that National Service can be one of the most enjoyable thing in his life and it is once in a lifetime.</a:t>
            </a:r>
            <a:r>
              <a:rPr lang="en-SG" u="sng" dirty="0" smtClean="0"/>
              <a:t/>
            </a:r>
            <a:br>
              <a:rPr lang="en-SG" u="sng" dirty="0" smtClean="0"/>
            </a:br>
            <a:endParaRPr lang="en-SG" dirty="0" smtClean="0"/>
          </a:p>
          <a:p>
            <a:r>
              <a:rPr lang="en-SG" dirty="0" smtClean="0"/>
              <a:t>Meanwhile, some said that Ns is not good because it is extremely tough.</a:t>
            </a:r>
          </a:p>
          <a:p>
            <a:endParaRPr lang="en-SG" dirty="0"/>
          </a:p>
          <a:p>
            <a:endParaRPr lang="en-SG" dirty="0" smtClean="0"/>
          </a:p>
          <a:p>
            <a:pPr marL="0" indent="0">
              <a:buNone/>
            </a:pPr>
            <a:endParaRPr lang="en-SG" dirty="0" smtClean="0"/>
          </a:p>
          <a:p>
            <a:pPr marL="0" indent="0">
              <a:buNone/>
            </a:pPr>
            <a:endParaRPr lang="en-SG" dirty="0"/>
          </a:p>
          <a:p>
            <a:pPr marL="0" indent="0">
              <a:buNone/>
            </a:pPr>
            <a:r>
              <a:rPr lang="en-SG" dirty="0" smtClean="0"/>
              <a:t>                                               4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SG" dirty="0" smtClean="0"/>
              <a:t>What did the people do before entering NS?</a:t>
            </a:r>
            <a:endParaRPr lang="en-S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SG" dirty="0" smtClean="0"/>
              <a:t>They went for fitness check-up to see whether which type of category should they enter.</a:t>
            </a:r>
          </a:p>
          <a:p>
            <a:r>
              <a:rPr lang="en-SG" dirty="0" smtClean="0"/>
              <a:t>They must cut their hairs and register their name.</a:t>
            </a:r>
          </a:p>
          <a:p>
            <a:r>
              <a:rPr lang="en-SG" dirty="0" smtClean="0"/>
              <a:t>They need to do a particular test to see of they need to add a few months of training or reduce some months of training.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5</a:t>
            </a:r>
            <a:endParaRPr lang="en-SG" dirty="0" smtClean="0"/>
          </a:p>
          <a:p>
            <a:pPr>
              <a:buNone/>
            </a:pPr>
            <a:endParaRPr lang="en-SG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atch">
  <a:themeElements>
    <a:clrScheme name="Thatch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hatch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107</TotalTime>
  <Words>300</Words>
  <Application>Microsoft Office PowerPoint</Application>
  <PresentationFormat>On-screen Show (4:3)</PresentationFormat>
  <Paragraphs>82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Thatch</vt:lpstr>
      <vt:lpstr>What is National  service?</vt:lpstr>
      <vt:lpstr>Contents</vt:lpstr>
      <vt:lpstr>Contents</vt:lpstr>
      <vt:lpstr>Who were involved in National  Service?</vt:lpstr>
      <vt:lpstr>Who created National Service? </vt:lpstr>
      <vt:lpstr>Why National service was created.</vt:lpstr>
      <vt:lpstr>How do people think of NS?</vt:lpstr>
      <vt:lpstr>What did the people do before entering 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National service?</dc:title>
  <dc:creator>User</dc:creator>
  <cp:lastModifiedBy>lope</cp:lastModifiedBy>
  <cp:revision>19</cp:revision>
  <dcterms:created xsi:type="dcterms:W3CDTF">2011-04-02T05:24:20Z</dcterms:created>
  <dcterms:modified xsi:type="dcterms:W3CDTF">2011-07-13T10:14:52Z</dcterms:modified>
</cp:coreProperties>
</file>